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ource Sans Pro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514350" y="5349901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381000" y="4853410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229600" y="6473951"/>
            <a:ext cx="758951" cy="246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85218" y="-526256"/>
            <a:ext cx="4525963" cy="868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846637" y="2560638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655637" y="350838"/>
            <a:ext cx="5851525" cy="624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229600" y="6473951"/>
            <a:ext cx="758951" cy="246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 rot="5400000">
            <a:off x="4732350" y="2171687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hape 28"/>
          <p:cNvCxnSpPr/>
          <p:nvPr/>
        </p:nvCxnSpPr>
        <p:spPr>
          <a:xfrm>
            <a:off x="514350" y="3444901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DCD0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80475" y="2947084"/>
            <a:ext cx="8686800" cy="1184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Clr>
                <a:schemeClr val="lt2"/>
              </a:buClr>
              <a:buFont typeface="Source Sans Pro"/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0999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844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7906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48589" algn="l" rtl="0">
              <a:spcBef>
                <a:spcPts val="36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844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7906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48589" algn="l" rtl="0">
              <a:spcBef>
                <a:spcPts val="36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599" cy="882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281443" y="666750"/>
            <a:ext cx="4290555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281443" y="1316037"/>
            <a:ext cx="4290555" cy="3941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36220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9685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48589" algn="l" rtl="0">
              <a:spcBef>
                <a:spcPts val="36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57480" algn="l" rtl="0">
              <a:spcBef>
                <a:spcPts val="32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36220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9685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48589" algn="l" rtl="0">
              <a:spcBef>
                <a:spcPts val="36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57480" algn="l" rtl="0">
              <a:spcBef>
                <a:spcPts val="32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6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0" name="Shape 50"/>
          <p:cNvCxnSpPr/>
          <p:nvPr/>
        </p:nvCxnSpPr>
        <p:spPr>
          <a:xfrm>
            <a:off x="514350" y="6019800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514350" y="5849117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24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2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3505200" y="616633"/>
            <a:ext cx="5029199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reflection stA="49000" endA="500" endPos="10000" dist="900" dir="5400000" sy="-90000" algn="bl" rotWithShape="0"/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81000" y="5533217"/>
            <a:ext cx="5867400" cy="768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32409" algn="l" rtl="0">
              <a:spcBef>
                <a:spcPts val="24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84150" algn="l" rtl="0">
              <a:spcBef>
                <a:spcPts val="20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88594" algn="l" rtl="0">
              <a:spcBef>
                <a:spcPts val="18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94310" algn="l" rtl="0">
              <a:spcBef>
                <a:spcPts val="18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6"/>
          <p:cNvCxnSpPr/>
          <p:nvPr/>
        </p:nvCxnSpPr>
        <p:spPr>
          <a:xfrm>
            <a:off x="514350" y="1050898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12" name="Shape 12"/>
          <p:cNvCxnSpPr/>
          <p:nvPr/>
        </p:nvCxnSpPr>
        <p:spPr>
          <a:xfrm>
            <a:off x="514350" y="1050898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hape 13"/>
          <p:cNvCxnSpPr/>
          <p:nvPr/>
        </p:nvCxnSpPr>
        <p:spPr>
          <a:xfrm>
            <a:off x="514350" y="1057986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A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A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ctrTitle"/>
          </p:nvPr>
        </p:nvSpPr>
        <p:spPr>
          <a:xfrm>
            <a:off x="683568" y="548679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A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DESBLOQUEO DE NETBOOKS</a:t>
            </a: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18030"/>
            <a:ext cx="9144000" cy="260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863" y="836712"/>
            <a:ext cx="6441600" cy="39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2741357" y="3933055"/>
            <a:ext cx="1656300" cy="360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867198" y="5517232"/>
            <a:ext cx="7521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aparece esta pantalla hacer clic en el botón </a:t>
            </a:r>
            <a:r>
              <a:rPr lang="es-A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 DE TODOS MODOS 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88640"/>
            <a:ext cx="6840900" cy="51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3275856" y="4869160"/>
            <a:ext cx="3180599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Usuario:</a:t>
            </a:r>
            <a:r>
              <a:rPr lang="es-A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admin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Contraseña:</a:t>
            </a:r>
            <a:r>
              <a:rPr lang="es-A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F#87Zb*3n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1419451" y="5939987"/>
            <a:ext cx="65211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símbolo # (Numeral) se puede poner con la combinación ALT+35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SOLAPA INVENTARIO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l="13163" t="18371" r="17115" b="18451"/>
          <a:stretch/>
        </p:blipFill>
        <p:spPr>
          <a:xfrm>
            <a:off x="0" y="1700807"/>
            <a:ext cx="9071429" cy="462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13387" t="18939" r="12876" b="17857"/>
          <a:stretch/>
        </p:blipFill>
        <p:spPr>
          <a:xfrm>
            <a:off x="179511" y="836712"/>
            <a:ext cx="8820472" cy="5343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ENCENDER LA NETBOOK BLOQUEADA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l="12829" t="3373" r="12875" b="22312"/>
          <a:stretch/>
        </p:blipFill>
        <p:spPr>
          <a:xfrm>
            <a:off x="15505" y="1268759"/>
            <a:ext cx="9128494" cy="543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l="12494" t="18750" r="13880" b="18849"/>
          <a:stretch/>
        </p:blipFill>
        <p:spPr>
          <a:xfrm>
            <a:off x="239211" y="638468"/>
            <a:ext cx="8876544" cy="521281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6948264" y="3350153"/>
            <a:ext cx="1872207" cy="648071"/>
          </a:xfrm>
          <a:prstGeom prst="ellipse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6084167" y="3568228"/>
            <a:ext cx="792087" cy="2119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F762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l="13386" t="18749" r="12543" b="18651"/>
          <a:stretch/>
        </p:blipFill>
        <p:spPr>
          <a:xfrm>
            <a:off x="0" y="1052736"/>
            <a:ext cx="9144000" cy="4579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6084167" y="4797151"/>
            <a:ext cx="792087" cy="1440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F762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l="13096" t="18705" r="13503" b="6104"/>
          <a:stretch/>
        </p:blipFill>
        <p:spPr>
          <a:xfrm>
            <a:off x="107504" y="908720"/>
            <a:ext cx="8877237" cy="5112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13274" t="19431" r="12877" b="18254"/>
          <a:stretch/>
        </p:blipFill>
        <p:spPr>
          <a:xfrm>
            <a:off x="395536" y="1340767"/>
            <a:ext cx="8424935" cy="3996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438587" y="160338"/>
            <a:ext cx="8686800" cy="54726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Deberá asegurarse de que la netbook </a:t>
            </a:r>
            <a:r>
              <a:rPr lang="es-AR"/>
              <a:t>esté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conectada a </a:t>
            </a:r>
            <a:r>
              <a:rPr lang="es-AR" sz="3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Primaria Digital. 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caso de ser necesario presione Probar o reinicie la máquina tantas veces como sea necesario, hasta que ya aparezca el cartel </a:t>
            </a:r>
            <a:r>
              <a:rPr lang="es-AR"/>
              <a:t>de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CONEXIÓN correcta.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5" y="2852935"/>
            <a:ext cx="6416007" cy="360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/>
              <a:t>AGENTE DE SEGURIDAD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23528" y="2060848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s-AR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 sistema de bloqueo funciona como medio de seguridad, el mismo trabaja con dos parámetros, estos pueden ser por </a:t>
            </a:r>
            <a:r>
              <a:rPr lang="es-AR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cantidad de arranques </a:t>
            </a:r>
            <a:r>
              <a:rPr lang="es-AR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 por </a:t>
            </a:r>
            <a:r>
              <a:rPr lang="es-AR" sz="3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fecha de caducidad, </a:t>
            </a:r>
            <a:r>
              <a:rPr lang="es-AR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este último es el más frecuente.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28475" y="373995"/>
            <a:ext cx="8686800" cy="623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vez que </a:t>
            </a:r>
            <a:r>
              <a:rPr lang="es-AR"/>
              <a:t>esté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desbloqueada</a:t>
            </a:r>
            <a:r>
              <a:rPr lang="es-AR"/>
              <a:t>,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aparecerá en el listado del servidor con tilde verde. De no aparecer presionar F5 para que se actualice el listado del servido</a:t>
            </a:r>
            <a:r>
              <a:rPr lang="es-AR"/>
              <a:t>r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/>
              <a:t>Una vez conectada se puede comprobar que  tiene 10 arranques.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Realizar el procedimiento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todas las netbook.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l="14189" t="23179" r="30363" b="60470"/>
          <a:stretch/>
        </p:blipFill>
        <p:spPr>
          <a:xfrm>
            <a:off x="998725" y="2430275"/>
            <a:ext cx="6325500" cy="10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 l="42235" t="17955" r="11161" b="11492"/>
          <a:stretch/>
        </p:blipFill>
        <p:spPr>
          <a:xfrm>
            <a:off x="5376524" y="3824499"/>
            <a:ext cx="3112724" cy="265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EXTENDER CERTIFICADOS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vez desbloqueadas todas las máquinas se procederá a extender los certificados de arranque.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la misma pestaña en TD server del servidor, ir a inventario y desplegar la lista de máquinas.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l="13163" t="17802" r="30613" b="14483"/>
          <a:stretch/>
        </p:blipFill>
        <p:spPr>
          <a:xfrm>
            <a:off x="467543" y="404663"/>
            <a:ext cx="8507454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ct val="69066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accent1"/>
              </a:buClr>
              <a:buSzPct val="69066"/>
              <a:buFont typeface="Noto Sans Symbols"/>
              <a:buChar char="✕"/>
            </a:pPr>
            <a:r>
              <a:rPr lang="es-AR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Seleccionar los equipos, luego más acciones y aprovisionar nuevo certificado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l="14055" t="17459" r="15555" b="16667"/>
          <a:stretch/>
        </p:blipFill>
        <p:spPr>
          <a:xfrm>
            <a:off x="-14513" y="116631"/>
            <a:ext cx="9158514" cy="4818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Colocar 3</a:t>
            </a:r>
            <a:r>
              <a:rPr lang="es-AR"/>
              <a:t>1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 días y 1100 ciclos.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Aplicar </a:t>
            </a: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 l="14167" t="17045" r="16894" b="12498"/>
          <a:stretch/>
        </p:blipFill>
        <p:spPr>
          <a:xfrm>
            <a:off x="899591" y="404663"/>
            <a:ext cx="7710197" cy="4430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DEBE SALIR ESTE CARTEL</a:t>
            </a:r>
          </a:p>
        </p:txBody>
      </p:sp>
      <p:pic>
        <p:nvPicPr>
          <p:cNvPr id="336" name="Shape 3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1196751"/>
            <a:ext cx="5822184" cy="254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50" y="4077071"/>
            <a:ext cx="8724899" cy="256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/>
              <a:t>FECHAS Y ARRANQUES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304800" y="1196751"/>
            <a:ext cx="8686800" cy="48833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se reinicie la máquina muy probablemente les aparezca OTRA fecha de expiración y </a:t>
            </a:r>
            <a:r>
              <a:rPr lang="es-AR"/>
              <a:t>OTROS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arranques </a:t>
            </a:r>
            <a:r>
              <a:rPr lang="es-AR"/>
              <a:t>que no son los ingresados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l="25784"/>
          <a:stretch/>
        </p:blipFill>
        <p:spPr>
          <a:xfrm>
            <a:off x="3245148" y="2860675"/>
            <a:ext cx="4594799" cy="34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/>
          <p:nvPr/>
        </p:nvSpPr>
        <p:spPr>
          <a:xfrm>
            <a:off x="4461025" y="4277925"/>
            <a:ext cx="1165200" cy="599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228600" y="583386"/>
            <a:ext cx="86868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Reinicie cada equipo hasta que la fecha sean los 3</a:t>
            </a:r>
            <a:r>
              <a:rPr lang="es-AR"/>
              <a:t>1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 siguientes y los ciclos restantes sean 1099, los que nosotros determinamos anteriormente.</a:t>
            </a:r>
          </a:p>
        </p:txBody>
      </p:sp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t="25900" b="19055"/>
          <a:stretch/>
        </p:blipFill>
        <p:spPr>
          <a:xfrm>
            <a:off x="2238050" y="2359375"/>
            <a:ext cx="4462800" cy="43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/>
          <p:nvPr/>
        </p:nvSpPr>
        <p:spPr>
          <a:xfrm>
            <a:off x="3795200" y="4111475"/>
            <a:ext cx="1331700" cy="615900"/>
          </a:xfrm>
          <a:prstGeom prst="flowChartAlternateProcess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Cerrar sesión en el servidor.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proceso </a:t>
            </a:r>
            <a:r>
              <a:rPr lang="es-AR"/>
              <a:t>ha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llegado a su fin.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Char char="✕"/>
            </a:pP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Repetir el procedimiento de extensión de certificados cada año antes de los recesos.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3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67543" y="1412775"/>
            <a:ext cx="8229600" cy="86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A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AGENTE DE SEGURIDAD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67543" y="2420888"/>
            <a:ext cx="8229600" cy="319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A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instalado en todas las Netbooks y tiene una interfaz que permite: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s-A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 el estado del certificado y la información del dispositivo.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s-A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Revisar el certificado cada vez que se inicia la Netbook.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s-A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caso de ser necesario recuerda al usuario que debe renovar el certificado.</a:t>
            </a:r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333114" y="5733255"/>
            <a:ext cx="86937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 que funcione el Agente de Seguridad, el servidor y el Router deben estar encendidos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 cada Netbook debe estar conectada a “Primaria Digital”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AR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ÍCONOS DEL AGENTE DE SEGURIDAD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880" y="1844824"/>
            <a:ext cx="8610600" cy="44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s-AR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Procesos a desarrollar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1403648" y="1700808"/>
            <a:ext cx="6464399" cy="286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3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 paso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Desbloqueo de Netbook.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3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Paso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Extender certificado de arranque.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115616" y="5301207"/>
            <a:ext cx="71154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A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 deben realizar ambos pasos o se volverán a bloquear al día siguiente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95536" y="260647"/>
            <a:ext cx="8229600" cy="869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A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 PASO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1115616" y="1196751"/>
            <a:ext cx="69129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Encender el servidor y el Router para que las Netbooks se conecten a primaria digital.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1" y="1988840"/>
            <a:ext cx="6008700" cy="45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Source Sans Pro"/>
              <a:buNone/>
            </a:pPr>
            <a:r>
              <a:rPr lang="es-AR"/>
              <a:t>EL ROUTER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ENCENDER 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 router para que las netbook se conecten a primaria digital. (controlar que </a:t>
            </a:r>
            <a:r>
              <a:rPr lang="es-AR"/>
              <a:t>esté</a:t>
            </a:r>
            <a:r>
              <a:rPr lang="es-AR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encendido EL ROUTER)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787" y="3295825"/>
            <a:ext cx="5992427" cy="337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1" y="764704"/>
            <a:ext cx="6008700" cy="45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2267743" y="3140967"/>
            <a:ext cx="1368300" cy="1296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55575" y="5589239"/>
            <a:ext cx="75615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SELECCIONAR ESTE BOTÓN PARA ACCEDER A LAS </a:t>
            </a:r>
            <a:r>
              <a:rPr lang="es-AR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APLICACIONES</a:t>
            </a: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SERVIDOR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620687"/>
            <a:ext cx="6480600" cy="48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x="1763688" y="3429000"/>
            <a:ext cx="2232300" cy="504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1907703" y="5661248"/>
            <a:ext cx="55413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SELECCIONAR ESTE BOTÓN PARA ACCEDER AL </a:t>
            </a:r>
            <a:r>
              <a:rPr lang="es-AR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 SERVER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Viajes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Presentación en pantalla (4:3)</PresentationFormat>
  <Paragraphs>66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Calibri</vt:lpstr>
      <vt:lpstr>Source Sans Pro</vt:lpstr>
      <vt:lpstr>Noto Sans Symbols</vt:lpstr>
      <vt:lpstr>Viajes</vt:lpstr>
      <vt:lpstr>Tema de Office</vt:lpstr>
      <vt:lpstr>MANUAL DE DESBLOQUEO DE NETBOOKS</vt:lpstr>
      <vt:lpstr>AGENTE DE SEGURIDAD</vt:lpstr>
      <vt:lpstr>AGENTE DE SEGURIDAD</vt:lpstr>
      <vt:lpstr>ÍCONOS DEL AGENTE DE SEGURIDAD</vt:lpstr>
      <vt:lpstr>Diapositiva 5</vt:lpstr>
      <vt:lpstr>PRIMER PASO</vt:lpstr>
      <vt:lpstr>EL ROUTER</vt:lpstr>
      <vt:lpstr>Diapositiva 8</vt:lpstr>
      <vt:lpstr>Diapositiva 9</vt:lpstr>
      <vt:lpstr>Diapositiva 10</vt:lpstr>
      <vt:lpstr>Diapositiva 11</vt:lpstr>
      <vt:lpstr>SOLAPA INVENTARIO</vt:lpstr>
      <vt:lpstr>Diapositiva 13</vt:lpstr>
      <vt:lpstr>ENCENDER LA NETBOOK BLOQUEADA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EXTENDER CERTIFICADOS</vt:lpstr>
      <vt:lpstr>Diapositiva 22</vt:lpstr>
      <vt:lpstr>Diapositiva 23</vt:lpstr>
      <vt:lpstr>Diapositiva 24</vt:lpstr>
      <vt:lpstr>DEBE SALIR ESTE CARTEL</vt:lpstr>
      <vt:lpstr>FECHAS Y ARRANQUES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DESBLOQUEO DE NETBOOKS</dc:title>
  <dc:creator>Gabriel</dc:creator>
  <cp:lastModifiedBy>Gabriel</cp:lastModifiedBy>
  <cp:revision>1</cp:revision>
  <dcterms:modified xsi:type="dcterms:W3CDTF">2016-03-14T10:08:36Z</dcterms:modified>
</cp:coreProperties>
</file>